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5" r:id="rId15"/>
    <p:sldId id="276" r:id="rId16"/>
    <p:sldId id="277"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9" d="100"/>
          <a:sy n="89" d="100"/>
        </p:scale>
        <p:origin x="48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31-08-2019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31-08-2019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31-08-2019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31-08-2019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439942"/>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48881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mc:Choice xmlns:p15="http://schemas.microsoft.com/office/powerpoint/2012/main" Requires="p15">
      <p:transition spd="med">
        <p15:prstTrans prst="crush"/>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554" y="500787"/>
            <a:ext cx="11191612"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079" y="484927"/>
            <a:ext cx="11197087" cy="5872741"/>
          </a:xfrm>
          <a:prstGeom prst="rect">
            <a:avLst/>
          </a:prstGeom>
        </p:spPr>
      </p:pic>
    </p:spTree>
    <p:extLst>
      <p:ext uri="{BB962C8B-B14F-4D97-AF65-F5344CB8AC3E}">
        <p14:creationId xmlns:p14="http://schemas.microsoft.com/office/powerpoint/2010/main" val="82951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Tree>
    <p:extLst>
      <p:ext uri="{BB962C8B-B14F-4D97-AF65-F5344CB8AC3E}">
        <p14:creationId xmlns:p14="http://schemas.microsoft.com/office/powerpoint/2010/main" val="3591294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TextBox 8"/>
          <p:cNvSpPr txBox="1"/>
          <p:nvPr/>
        </p:nvSpPr>
        <p:spPr>
          <a:xfrm>
            <a:off x="2163651" y="1911009"/>
            <a:ext cx="7225048" cy="2031325"/>
          </a:xfrm>
          <a:prstGeom prst="rect">
            <a:avLst/>
          </a:prstGeom>
          <a:noFill/>
        </p:spPr>
        <p:txBody>
          <a:bodyPr wrap="square" rtlCol="0">
            <a:spAutoFit/>
          </a:bodyPr>
          <a:lstStyle/>
          <a:p>
            <a:r>
              <a:rPr lang="en-IN" b="1" dirty="0" smtClean="0">
                <a:latin typeface="Calibri" panose="020F0502020204030204" pitchFamily="34" charset="0"/>
                <a:cs typeface="Calibri" panose="020F0502020204030204" pitchFamily="34" charset="0"/>
              </a:rPr>
              <a:t>Immediate Future Work : - </a:t>
            </a:r>
          </a:p>
          <a:p>
            <a:endParaRPr lang="en-IN"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Doctor Module</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Map API for doctor location</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Google Image Search API (</a:t>
            </a:r>
            <a:r>
              <a:rPr lang="en-IN" b="1" smtClean="0">
                <a:latin typeface="Calibri" panose="020F0502020204030204" pitchFamily="34" charset="0"/>
                <a:cs typeface="Calibri" panose="020F0502020204030204" pitchFamily="34" charset="0"/>
              </a:rPr>
              <a:t>Recommendation System)</a:t>
            </a:r>
            <a:endParaRPr lang="en-IN" b="1"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Symptoms Search</a:t>
            </a:r>
          </a:p>
          <a:p>
            <a:pPr marL="285750" indent="-285750">
              <a:buFont typeface="Arial" panose="020B0604020202020204" pitchFamily="34" charset="0"/>
              <a:buChar char="•"/>
            </a:pPr>
            <a:r>
              <a:rPr lang="en-IN" b="1" dirty="0" smtClean="0">
                <a:latin typeface="Calibri" panose="020F0502020204030204" pitchFamily="34" charset="0"/>
                <a:cs typeface="Calibri" panose="020F0502020204030204" pitchFamily="34" charset="0"/>
              </a:rPr>
              <a:t>Pet </a:t>
            </a:r>
            <a:r>
              <a:rPr lang="en-IN" b="1" dirty="0" err="1" smtClean="0">
                <a:latin typeface="Calibri" panose="020F0502020204030204" pitchFamily="34" charset="0"/>
                <a:cs typeface="Calibri" panose="020F0502020204030204" pitchFamily="34" charset="0"/>
              </a:rPr>
              <a:t>HealthCard</a:t>
            </a:r>
            <a:r>
              <a:rPr lang="en-IN" b="1" dirty="0" smtClean="0">
                <a:latin typeface="Calibri" panose="020F0502020204030204" pitchFamily="34" charset="0"/>
                <a:cs typeface="Calibri" panose="020F0502020204030204" pitchFamily="34" charset="0"/>
              </a:rPr>
              <a:t> </a:t>
            </a:r>
            <a:r>
              <a:rPr lang="en-IN" b="1" dirty="0" err="1" smtClean="0">
                <a:latin typeface="Calibri" panose="020F0502020204030204" pitchFamily="34" charset="0"/>
                <a:cs typeface="Calibri" panose="020F0502020204030204" pitchFamily="34" charset="0"/>
              </a:rPr>
              <a:t>Updation</a:t>
            </a:r>
            <a:endParaRPr lang="en-IN" b="1"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427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(1847245)</a:t>
              </a:r>
            </a:p>
            <a:p>
              <a:r>
                <a:rPr lang="en-US" sz="2800" b="1" dirty="0" smtClean="0">
                  <a:ln w="22225">
                    <a:solidFill>
                      <a:schemeClr val="accent2"/>
                    </a:solidFill>
                    <a:prstDash val="solid"/>
                  </a:ln>
                  <a:solidFill>
                    <a:schemeClr val="accent2">
                      <a:lumMod val="40000"/>
                      <a:lumOff val="60000"/>
                    </a:schemeClr>
                  </a:solidFill>
                </a:rPr>
                <a:t>						Jaiprakash Advani (1847229)</a:t>
              </a:r>
              <a:endParaRPr lang="en-US" sz="2800" b="1" cap="none" spc="0" dirty="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5865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Calibri" panose="020F0502020204030204" pitchFamily="34"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Calibri" panose="020F0502020204030204" pitchFamily="34" charset="0"/>
              </a:rPr>
              <a:t>about </a:t>
            </a:r>
            <a:r>
              <a:rPr lang="en-IN" dirty="0">
                <a:latin typeface="Calibri" panose="020F0502020204030204" pitchFamily="34" charset="0"/>
                <a:ea typeface="Calibri" panose="020F0502020204030204" pitchFamily="34" charset="0"/>
                <a:cs typeface="Calibri" panose="020F0502020204030204" pitchFamily="34" charset="0"/>
              </a:rPr>
              <a:t>health </a:t>
            </a:r>
            <a:r>
              <a:rPr lang="en-IN" dirty="0" smtClean="0">
                <a:latin typeface="Calibri" panose="020F0502020204030204" pitchFamily="34" charset="0"/>
                <a:ea typeface="Calibri" panose="020F0502020204030204" pitchFamily="34" charset="0"/>
                <a:cs typeface="Calibri" panose="020F0502020204030204" pitchFamily="34" charset="0"/>
              </a:rPr>
              <a:t>of their </a:t>
            </a:r>
            <a:r>
              <a:rPr lang="en-IN" dirty="0">
                <a:latin typeface="Calibri" panose="020F0502020204030204" pitchFamily="34" charset="0"/>
                <a:ea typeface="Calibri" panose="020F0502020204030204" pitchFamily="34" charset="0"/>
                <a:cs typeface="Calibri" panose="020F0502020204030204" pitchFamily="34" charset="0"/>
              </a:rPr>
              <a:t>loved </a:t>
            </a:r>
            <a:r>
              <a:rPr lang="en-IN" dirty="0" smtClean="0">
                <a:latin typeface="Calibri" panose="020F0502020204030204" pitchFamily="34" charset="0"/>
                <a:ea typeface="Calibri" panose="020F0502020204030204" pitchFamily="34" charset="0"/>
                <a:cs typeface="Calibri" panose="020F0502020204030204" pitchFamily="34" charset="0"/>
              </a:rPr>
              <a:t>pets.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	</a:t>
            </a:r>
            <a:r>
              <a:rPr lang="en-IN" dirty="0" smtClean="0">
                <a:latin typeface="Calibri" panose="020F0502020204030204" pitchFamily="34" charset="0"/>
                <a:ea typeface="Calibri" panose="020F0502020204030204" pitchFamily="34" charset="0"/>
                <a:cs typeface="Calibri" panose="020F0502020204030204" pitchFamily="34"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latin typeface="Calibri" panose="020F0502020204030204" pitchFamily="34" charset="0"/>
                <a:cs typeface="Calibri" panose="020F0502020204030204" pitchFamily="34" charset="0"/>
              </a:rPr>
              <a:t>veterinarian </a:t>
            </a:r>
            <a:r>
              <a:rPr lang="en-IN" dirty="0" smtClean="0">
                <a:latin typeface="Calibri" panose="020F0502020204030204" pitchFamily="34" charset="0"/>
                <a:cs typeface="Calibri" panose="020F0502020204030204" pitchFamily="34" charset="0"/>
              </a:rPr>
              <a:t>easily.</a:t>
            </a:r>
            <a:r>
              <a:rPr lang="en-IN" dirty="0" smtClean="0">
                <a:latin typeface="Calibri" panose="020F0502020204030204" pitchFamily="34" charset="0"/>
                <a:ea typeface="Calibri" panose="020F0502020204030204" pitchFamily="34" charset="0"/>
                <a:cs typeface="Calibri" panose="020F0502020204030204" pitchFamily="34" charset="0"/>
              </a:rPr>
              <a:t> With </a:t>
            </a:r>
            <a:r>
              <a:rPr lang="en-IN" dirty="0">
                <a:latin typeface="Calibri" panose="020F0502020204030204" pitchFamily="34" charset="0"/>
                <a:ea typeface="Calibri" panose="020F0502020204030204" pitchFamily="34" charset="0"/>
                <a:cs typeface="Calibri" panose="020F0502020204030204" pitchFamily="34"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Calibri" panose="020F0502020204030204" pitchFamily="34" charset="0"/>
              </a:rPr>
              <a:t>lives of pets </a:t>
            </a:r>
            <a:r>
              <a:rPr lang="en-IN" dirty="0">
                <a:latin typeface="Calibri" panose="020F0502020204030204" pitchFamily="34" charset="0"/>
                <a:ea typeface="Calibri" panose="020F0502020204030204" pitchFamily="34" charset="0"/>
                <a:cs typeface="Calibri" panose="020F0502020204030204" pitchFamily="34" charset="0"/>
              </a:rPr>
              <a:t>if its accuracy is maximised and if it has a huge databank of diseases and its symptoms.</a:t>
            </a:r>
            <a:endParaRPr lang="en-US" dirty="0">
              <a:latin typeface="Calibri" panose="020F0502020204030204" pitchFamily="34" charset="0"/>
              <a:cs typeface="Calibri" panose="020F0502020204030204" pitchFamily="34" charset="0"/>
            </a:endParaRPr>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mc:Choice xmlns:p15="http://schemas.microsoft.com/office/powerpoint/2012/main" Requires="p15">
      <p:transition spd="med">
        <p15:prstTrans prst="fallOver"/>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6933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6423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862322"/>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marL="342900" indent="-342900" algn="just">
              <a:buFont typeface="Arial" panose="020B0604020202020204" pitchFamily="34" charset="0"/>
              <a:buChar char="•"/>
            </a:pPr>
            <a:r>
              <a:rPr lang="en-IN" sz="2000" dirty="0"/>
              <a:t>Existing framework has a manual search which is hard for client. </a:t>
            </a:r>
            <a:endParaRPr lang="en-IN" sz="2000" dirty="0" smtClean="0"/>
          </a:p>
          <a:p>
            <a:pPr marL="342900" indent="-342900" algn="just">
              <a:buFont typeface="Arial" panose="020B0604020202020204" pitchFamily="34" charset="0"/>
              <a:buChar char="•"/>
            </a:pPr>
            <a:r>
              <a:rPr lang="en-IN" sz="2000" dirty="0" smtClean="0"/>
              <a:t>The </a:t>
            </a:r>
            <a:r>
              <a:rPr lang="en-IN" sz="2000" dirty="0"/>
              <a:t>user can </a:t>
            </a:r>
            <a:r>
              <a:rPr lang="en-IN" sz="2000" dirty="0" smtClean="0"/>
              <a:t>only get </a:t>
            </a:r>
            <a:r>
              <a:rPr lang="en-IN" sz="2000" dirty="0"/>
              <a:t>details of certain outcome as in they have to guess the actual disease and search for it on the system. </a:t>
            </a:r>
            <a:endParaRPr lang="en-IN" sz="2000" dirty="0" smtClean="0"/>
          </a:p>
          <a:p>
            <a:pPr marL="342900" indent="-342900" algn="just">
              <a:buFont typeface="Arial" panose="020B0604020202020204" pitchFamily="34" charset="0"/>
              <a:buChar char="•"/>
            </a:pPr>
            <a:r>
              <a:rPr lang="en-IN" sz="2000" dirty="0" smtClean="0"/>
              <a:t>Basically </a:t>
            </a:r>
            <a:r>
              <a:rPr lang="en-IN" sz="2000" dirty="0"/>
              <a:t>this system cannot recognize any disease. </a:t>
            </a:r>
            <a:endParaRPr lang="en-IN" sz="2000" dirty="0" smtClean="0"/>
          </a:p>
          <a:p>
            <a:pPr marL="342900" indent="-342900" algn="just">
              <a:buFont typeface="Arial" panose="020B0604020202020204" pitchFamily="34" charset="0"/>
              <a:buChar char="•"/>
            </a:pPr>
            <a:r>
              <a:rPr lang="en-IN" sz="2000" dirty="0" smtClean="0"/>
              <a:t>And </a:t>
            </a:r>
            <a:r>
              <a:rPr lang="en-IN" sz="2000" dirty="0"/>
              <a:t>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marL="285750" lvl="0" indent="-285750" algn="just">
              <a:buFont typeface="Arial" panose="020B0604020202020204" pitchFamily="34" charset="0"/>
              <a:buChar char="•"/>
            </a:pPr>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marL="285750" lvl="0" indent="-285750" algn="just">
              <a:buFont typeface="Arial" panose="020B0604020202020204" pitchFamily="34" charset="0"/>
              <a:buChar char="•"/>
            </a:pPr>
            <a:r>
              <a:rPr lang="en-IN" dirty="0"/>
              <a:t>Furthermore, we are additionally exhibiting the trend analysis about the searched disease with a graphical portrayal.</a:t>
            </a:r>
          </a:p>
          <a:p>
            <a:pPr marL="285750" indent="-285750" algn="just">
              <a:buFont typeface="Arial" panose="020B0604020202020204" pitchFamily="34" charset="0"/>
              <a:buChar char="•"/>
            </a:pPr>
            <a:r>
              <a:rPr lang="en-IN" dirty="0"/>
              <a:t>In our system we provide the user with the user friendly interface which gives substantially better outcome in detail. </a:t>
            </a:r>
            <a:endParaRPr lang="en-IN" dirty="0" smtClean="0"/>
          </a:p>
          <a:p>
            <a:pPr marL="285750" indent="-285750" algn="just">
              <a:buFont typeface="Arial" panose="020B0604020202020204" pitchFamily="34" charset="0"/>
              <a:buChar char="•"/>
            </a:pPr>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35560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p:transition spd="med">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3413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mc:Choice xmlns:p14="http://schemas.microsoft.com/office/powerpoint/2010/main" Requires="p14">
      <p:transition spd="med">
        <p14:switch dir="r"/>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357</TotalTime>
  <Words>453</Words>
  <Application>Microsoft Office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45</cp:revision>
  <dcterms:created xsi:type="dcterms:W3CDTF">2019-07-06T04:22:32Z</dcterms:created>
  <dcterms:modified xsi:type="dcterms:W3CDTF">2019-08-31T06:04:42Z</dcterms:modified>
</cp:coreProperties>
</file>